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6" r:id="rId6"/>
  </p:sldMasterIdLst>
  <p:sldIdLst>
    <p:sldId id="256" r:id="rId7"/>
    <p:sldId id="258" r:id="rId8"/>
    <p:sldId id="260" r:id="rId9"/>
    <p:sldId id="259" r:id="rId10"/>
    <p:sldId id="261" r:id="rId11"/>
    <p:sldId id="265" r:id="rId12"/>
    <p:sldId id="266" r:id="rId13"/>
    <p:sldId id="267" r:id="rId14"/>
    <p:sldId id="268" r:id="rId15"/>
    <p:sldId id="410" r:id="rId16"/>
    <p:sldId id="262" r:id="rId17"/>
    <p:sldId id="264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1EF05-1C35-4F71-A066-712326C21DB2}" v="18" dt="2021-12-09T08:06:1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42D1EF05-1C35-4F71-A066-712326C21DB2}"/>
    <pc:docChg chg="custSel addSld delSld modSld">
      <pc:chgData name="Pascalle Cup" userId="abbe84a0-611b-406e-b251-e8b4b71c069a" providerId="ADAL" clId="{42D1EF05-1C35-4F71-A066-712326C21DB2}" dt="2021-12-09T08:28:46.715" v="1083" actId="6549"/>
      <pc:docMkLst>
        <pc:docMk/>
      </pc:docMkLst>
      <pc:sldChg chg="modSp mod">
        <pc:chgData name="Pascalle Cup" userId="abbe84a0-611b-406e-b251-e8b4b71c069a" providerId="ADAL" clId="{42D1EF05-1C35-4F71-A066-712326C21DB2}" dt="2021-12-09T08:06:32.985" v="919" actId="20577"/>
        <pc:sldMkLst>
          <pc:docMk/>
          <pc:sldMk cId="2893810954" sldId="256"/>
        </pc:sldMkLst>
        <pc:spChg chg="mod">
          <ac:chgData name="Pascalle Cup" userId="abbe84a0-611b-406e-b251-e8b4b71c069a" providerId="ADAL" clId="{42D1EF05-1C35-4F71-A066-712326C21DB2}" dt="2021-12-09T08:06:32.985" v="919" actId="20577"/>
          <ac:spMkLst>
            <pc:docMk/>
            <pc:sldMk cId="2893810954" sldId="256"/>
            <ac:spMk id="3" creationId="{8865D258-957D-4B77-B513-8C02BCAD3E85}"/>
          </ac:spMkLst>
        </pc:spChg>
      </pc:sldChg>
      <pc:sldChg chg="modSp mod">
        <pc:chgData name="Pascalle Cup" userId="abbe84a0-611b-406e-b251-e8b4b71c069a" providerId="ADAL" clId="{42D1EF05-1C35-4F71-A066-712326C21DB2}" dt="2021-12-09T08:28:46.715" v="1083" actId="6549"/>
        <pc:sldMkLst>
          <pc:docMk/>
          <pc:sldMk cId="2511553166" sldId="259"/>
        </pc:sldMkLst>
        <pc:spChg chg="mod">
          <ac:chgData name="Pascalle Cup" userId="abbe84a0-611b-406e-b251-e8b4b71c069a" providerId="ADAL" clId="{42D1EF05-1C35-4F71-A066-712326C21DB2}" dt="2021-12-09T08:28:11.575" v="1043" actId="20577"/>
          <ac:spMkLst>
            <pc:docMk/>
            <pc:sldMk cId="2511553166" sldId="259"/>
            <ac:spMk id="6" creationId="{00000000-0000-0000-0000-000000000000}"/>
          </ac:spMkLst>
        </pc:spChg>
        <pc:spChg chg="mod">
          <ac:chgData name="Pascalle Cup" userId="abbe84a0-611b-406e-b251-e8b4b71c069a" providerId="ADAL" clId="{42D1EF05-1C35-4F71-A066-712326C21DB2}" dt="2021-12-09T08:28:46.715" v="1083" actId="6549"/>
          <ac:spMkLst>
            <pc:docMk/>
            <pc:sldMk cId="2511553166" sldId="259"/>
            <ac:spMk id="19" creationId="{00000000-0000-0000-0000-000000000000}"/>
          </ac:spMkLst>
        </pc:spChg>
      </pc:sldChg>
      <pc:sldChg chg="addSp modSp mod modAnim">
        <pc:chgData name="Pascalle Cup" userId="abbe84a0-611b-406e-b251-e8b4b71c069a" providerId="ADAL" clId="{42D1EF05-1C35-4F71-A066-712326C21DB2}" dt="2021-12-06T09:24:30.823" v="81" actId="1076"/>
        <pc:sldMkLst>
          <pc:docMk/>
          <pc:sldMk cId="4061606046" sldId="261"/>
        </pc:sldMkLst>
        <pc:spChg chg="add mod">
          <ac:chgData name="Pascalle Cup" userId="abbe84a0-611b-406e-b251-e8b4b71c069a" providerId="ADAL" clId="{42D1EF05-1C35-4F71-A066-712326C21DB2}" dt="2021-12-06T09:20:29.074" v="4" actId="113"/>
          <ac:spMkLst>
            <pc:docMk/>
            <pc:sldMk cId="4061606046" sldId="261"/>
            <ac:spMk id="9" creationId="{DA2AB5D0-B21C-4243-9DE5-E6D1887DB79C}"/>
          </ac:spMkLst>
        </pc:spChg>
        <pc:spChg chg="add mod">
          <ac:chgData name="Pascalle Cup" userId="abbe84a0-611b-406e-b251-e8b4b71c069a" providerId="ADAL" clId="{42D1EF05-1C35-4F71-A066-712326C21DB2}" dt="2021-12-06T09:21:18.387" v="12" actId="122"/>
          <ac:spMkLst>
            <pc:docMk/>
            <pc:sldMk cId="4061606046" sldId="261"/>
            <ac:spMk id="11" creationId="{A9A4266E-DDAF-4A1F-A461-90185F6B58BB}"/>
          </ac:spMkLst>
        </pc:spChg>
        <pc:picChg chg="add mod">
          <ac:chgData name="Pascalle Cup" userId="abbe84a0-611b-406e-b251-e8b4b71c069a" providerId="ADAL" clId="{42D1EF05-1C35-4F71-A066-712326C21DB2}" dt="2021-12-06T09:24:30.823" v="81" actId="1076"/>
          <ac:picMkLst>
            <pc:docMk/>
            <pc:sldMk cId="4061606046" sldId="261"/>
            <ac:picMk id="12" creationId="{717A8AEC-5379-4073-8EDA-A49AABFC6005}"/>
          </ac:picMkLst>
        </pc:picChg>
      </pc:sldChg>
      <pc:sldChg chg="addSp modSp mod setBg">
        <pc:chgData name="Pascalle Cup" userId="abbe84a0-611b-406e-b251-e8b4b71c069a" providerId="ADAL" clId="{42D1EF05-1C35-4F71-A066-712326C21DB2}" dt="2021-12-09T08:04:40.287" v="871" actId="5793"/>
        <pc:sldMkLst>
          <pc:docMk/>
          <pc:sldMk cId="755968286" sldId="262"/>
        </pc:sldMkLst>
        <pc:spChg chg="add mod">
          <ac:chgData name="Pascalle Cup" userId="abbe84a0-611b-406e-b251-e8b4b71c069a" providerId="ADAL" clId="{42D1EF05-1C35-4F71-A066-712326C21DB2}" dt="2021-12-09T08:04:40.287" v="871" actId="5793"/>
          <ac:spMkLst>
            <pc:docMk/>
            <pc:sldMk cId="755968286" sldId="262"/>
            <ac:spMk id="4" creationId="{AFFA3829-9D8A-45ED-9FCB-C08793A54530}"/>
          </ac:spMkLst>
        </pc:spChg>
        <pc:spChg chg="mod">
          <ac:chgData name="Pascalle Cup" userId="abbe84a0-611b-406e-b251-e8b4b71c069a" providerId="ADAL" clId="{42D1EF05-1C35-4F71-A066-712326C21DB2}" dt="2021-12-06T09:59:59.853" v="842" actId="26606"/>
          <ac:spMkLst>
            <pc:docMk/>
            <pc:sldMk cId="755968286" sldId="262"/>
            <ac:spMk id="7" creationId="{09AB5C94-8971-4B65-BE76-9D93B2FCD6AF}"/>
          </ac:spMkLst>
        </pc:spChg>
        <pc:spChg chg="add">
          <ac:chgData name="Pascalle Cup" userId="abbe84a0-611b-406e-b251-e8b4b71c069a" providerId="ADAL" clId="{42D1EF05-1C35-4F71-A066-712326C21DB2}" dt="2021-12-06T09:59:59.853" v="842" actId="26606"/>
          <ac:spMkLst>
            <pc:docMk/>
            <pc:sldMk cId="755968286" sldId="262"/>
            <ac:spMk id="12" creationId="{5E39A796-BE83-48B1-B33F-35C4A32AAB57}"/>
          </ac:spMkLst>
        </pc:spChg>
        <pc:spChg chg="add">
          <ac:chgData name="Pascalle Cup" userId="abbe84a0-611b-406e-b251-e8b4b71c069a" providerId="ADAL" clId="{42D1EF05-1C35-4F71-A066-712326C21DB2}" dt="2021-12-06T09:59:59.853" v="842" actId="26606"/>
          <ac:spMkLst>
            <pc:docMk/>
            <pc:sldMk cId="755968286" sldId="262"/>
            <ac:spMk id="14" creationId="{72F84B47-E267-4194-8194-831DB7B5547F}"/>
          </ac:spMkLst>
        </pc:spChg>
        <pc:picChg chg="add mod">
          <ac:chgData name="Pascalle Cup" userId="abbe84a0-611b-406e-b251-e8b4b71c069a" providerId="ADAL" clId="{42D1EF05-1C35-4F71-A066-712326C21DB2}" dt="2021-12-06T09:59:59.853" v="842" actId="26606"/>
          <ac:picMkLst>
            <pc:docMk/>
            <pc:sldMk cId="755968286" sldId="262"/>
            <ac:picMk id="3" creationId="{4A2C606C-E7AE-4374-BB3C-E48C5C8EAFA5}"/>
          </ac:picMkLst>
        </pc:picChg>
      </pc:sldChg>
      <pc:sldChg chg="del">
        <pc:chgData name="Pascalle Cup" userId="abbe84a0-611b-406e-b251-e8b4b71c069a" providerId="ADAL" clId="{42D1EF05-1C35-4F71-A066-712326C21DB2}" dt="2021-12-06T10:00:38.289" v="844" actId="47"/>
        <pc:sldMkLst>
          <pc:docMk/>
          <pc:sldMk cId="645609220" sldId="263"/>
        </pc:sldMkLst>
      </pc:sldChg>
      <pc:sldChg chg="addSp modSp mod setBg addAnim setClrOvrMap">
        <pc:chgData name="Pascalle Cup" userId="abbe84a0-611b-406e-b251-e8b4b71c069a" providerId="ADAL" clId="{42D1EF05-1C35-4F71-A066-712326C21DB2}" dt="2021-12-09T08:05:12.565" v="903"/>
        <pc:sldMkLst>
          <pc:docMk/>
          <pc:sldMk cId="2998256910" sldId="264"/>
        </pc:sldMkLst>
        <pc:spChg chg="mod">
          <ac:chgData name="Pascalle Cup" userId="abbe84a0-611b-406e-b251-e8b4b71c069a" providerId="ADAL" clId="{42D1EF05-1C35-4F71-A066-712326C21DB2}" dt="2021-12-09T08:05:12.564" v="902" actId="26606"/>
          <ac:spMkLst>
            <pc:docMk/>
            <pc:sldMk cId="2998256910" sldId="264"/>
            <ac:spMk id="3" creationId="{1849EE8D-C2FF-4EEE-9065-1AE4FD6B3530}"/>
          </ac:spMkLst>
        </pc:spChg>
        <pc:spChg chg="add">
          <ac:chgData name="Pascalle Cup" userId="abbe84a0-611b-406e-b251-e8b4b71c069a" providerId="ADAL" clId="{42D1EF05-1C35-4F71-A066-712326C21DB2}" dt="2021-12-09T08:05:12.564" v="902" actId="26606"/>
          <ac:spMkLst>
            <pc:docMk/>
            <pc:sldMk cId="2998256910" sldId="264"/>
            <ac:spMk id="8" creationId="{66B332A4-D438-4773-A77F-5ED49A448D9D}"/>
          </ac:spMkLst>
        </pc:spChg>
        <pc:spChg chg="add">
          <ac:chgData name="Pascalle Cup" userId="abbe84a0-611b-406e-b251-e8b4b71c069a" providerId="ADAL" clId="{42D1EF05-1C35-4F71-A066-712326C21DB2}" dt="2021-12-09T08:05:12.564" v="902" actId="26606"/>
          <ac:spMkLst>
            <pc:docMk/>
            <pc:sldMk cId="2998256910" sldId="264"/>
            <ac:spMk id="10" creationId="{DF9AD32D-FF05-44F4-BD4D-9CEE89B71EB9}"/>
          </ac:spMkLst>
        </pc:spChg>
      </pc:sldChg>
      <pc:sldChg chg="addSp modSp new mod">
        <pc:chgData name="Pascalle Cup" userId="abbe84a0-611b-406e-b251-e8b4b71c069a" providerId="ADAL" clId="{42D1EF05-1C35-4F71-A066-712326C21DB2}" dt="2021-12-06T09:23:47.686" v="76" actId="12"/>
        <pc:sldMkLst>
          <pc:docMk/>
          <pc:sldMk cId="2637967741" sldId="265"/>
        </pc:sldMkLst>
        <pc:spChg chg="mod">
          <ac:chgData name="Pascalle Cup" userId="abbe84a0-611b-406e-b251-e8b4b71c069a" providerId="ADAL" clId="{42D1EF05-1C35-4F71-A066-712326C21DB2}" dt="2021-12-06T09:23:15.007" v="69" actId="1076"/>
          <ac:spMkLst>
            <pc:docMk/>
            <pc:sldMk cId="2637967741" sldId="265"/>
            <ac:spMk id="2" creationId="{7EA83A51-CEEB-40BF-B457-2FFCBB6D9811}"/>
          </ac:spMkLst>
        </pc:spChg>
        <pc:spChg chg="add mod">
          <ac:chgData name="Pascalle Cup" userId="abbe84a0-611b-406e-b251-e8b4b71c069a" providerId="ADAL" clId="{42D1EF05-1C35-4F71-A066-712326C21DB2}" dt="2021-12-06T09:23:47.686" v="76" actId="12"/>
          <ac:spMkLst>
            <pc:docMk/>
            <pc:sldMk cId="2637967741" sldId="265"/>
            <ac:spMk id="4" creationId="{8E537CA7-0BCB-4313-BC8E-6B1522A3522C}"/>
          </ac:spMkLst>
        </pc:spChg>
      </pc:sldChg>
      <pc:sldChg chg="addSp modSp new mod modAnim">
        <pc:chgData name="Pascalle Cup" userId="abbe84a0-611b-406e-b251-e8b4b71c069a" providerId="ADAL" clId="{42D1EF05-1C35-4F71-A066-712326C21DB2}" dt="2021-12-06T09:28:28.931" v="136"/>
        <pc:sldMkLst>
          <pc:docMk/>
          <pc:sldMk cId="127435196" sldId="266"/>
        </pc:sldMkLst>
        <pc:spChg chg="mod">
          <ac:chgData name="Pascalle Cup" userId="abbe84a0-611b-406e-b251-e8b4b71c069a" providerId="ADAL" clId="{42D1EF05-1C35-4F71-A066-712326C21DB2}" dt="2021-12-06T09:25:47.023" v="103" actId="1076"/>
          <ac:spMkLst>
            <pc:docMk/>
            <pc:sldMk cId="127435196" sldId="266"/>
            <ac:spMk id="2" creationId="{F5E07B70-A1A3-46A0-9196-73C8B6ED9364}"/>
          </ac:spMkLst>
        </pc:spChg>
        <pc:spChg chg="add mod">
          <ac:chgData name="Pascalle Cup" userId="abbe84a0-611b-406e-b251-e8b4b71c069a" providerId="ADAL" clId="{42D1EF05-1C35-4F71-A066-712326C21DB2}" dt="2021-12-06T09:25:38.479" v="101" actId="207"/>
          <ac:spMkLst>
            <pc:docMk/>
            <pc:sldMk cId="127435196" sldId="266"/>
            <ac:spMk id="4" creationId="{BF350C06-AE1B-4AD5-B087-22AFDF740B22}"/>
          </ac:spMkLst>
        </pc:spChg>
        <pc:spChg chg="add mod">
          <ac:chgData name="Pascalle Cup" userId="abbe84a0-611b-406e-b251-e8b4b71c069a" providerId="ADAL" clId="{42D1EF05-1C35-4F71-A066-712326C21DB2}" dt="2021-12-06T09:28:04.039" v="107" actId="1076"/>
          <ac:spMkLst>
            <pc:docMk/>
            <pc:sldMk cId="127435196" sldId="266"/>
            <ac:spMk id="6" creationId="{BBE84354-AAAA-4632-91ED-5685A38BAE32}"/>
          </ac:spMkLst>
        </pc:spChg>
        <pc:spChg chg="add mod">
          <ac:chgData name="Pascalle Cup" userId="abbe84a0-611b-406e-b251-e8b4b71c069a" providerId="ADAL" clId="{42D1EF05-1C35-4F71-A066-712326C21DB2}" dt="2021-12-06T09:28:20.039" v="134" actId="1076"/>
          <ac:spMkLst>
            <pc:docMk/>
            <pc:sldMk cId="127435196" sldId="266"/>
            <ac:spMk id="7" creationId="{8F3DCDA7-A22F-40C2-BAF0-32254809BE62}"/>
          </ac:spMkLst>
        </pc:spChg>
      </pc:sldChg>
      <pc:sldChg chg="addSp delSp modSp new mod">
        <pc:chgData name="Pascalle Cup" userId="abbe84a0-611b-406e-b251-e8b4b71c069a" providerId="ADAL" clId="{42D1EF05-1C35-4F71-A066-712326C21DB2}" dt="2021-12-06T09:49:12.855" v="147" actId="1076"/>
        <pc:sldMkLst>
          <pc:docMk/>
          <pc:sldMk cId="2004366599" sldId="267"/>
        </pc:sldMkLst>
        <pc:spChg chg="mod">
          <ac:chgData name="Pascalle Cup" userId="abbe84a0-611b-406e-b251-e8b4b71c069a" providerId="ADAL" clId="{42D1EF05-1C35-4F71-A066-712326C21DB2}" dt="2021-12-06T09:49:05.397" v="145" actId="6549"/>
          <ac:spMkLst>
            <pc:docMk/>
            <pc:sldMk cId="2004366599" sldId="267"/>
            <ac:spMk id="2" creationId="{37688173-E652-4210-A49D-138E7CB7E4C1}"/>
          </ac:spMkLst>
        </pc:spChg>
        <pc:spChg chg="add del">
          <ac:chgData name="Pascalle Cup" userId="abbe84a0-611b-406e-b251-e8b4b71c069a" providerId="ADAL" clId="{42D1EF05-1C35-4F71-A066-712326C21DB2}" dt="2021-12-06T09:48:53.108" v="139"/>
          <ac:spMkLst>
            <pc:docMk/>
            <pc:sldMk cId="2004366599" sldId="267"/>
            <ac:spMk id="3" creationId="{9047EE53-AE74-474A-8FD0-29046CB1DB20}"/>
          </ac:spMkLst>
        </pc:spChg>
        <pc:spChg chg="add del">
          <ac:chgData name="Pascalle Cup" userId="abbe84a0-611b-406e-b251-e8b4b71c069a" providerId="ADAL" clId="{42D1EF05-1C35-4F71-A066-712326C21DB2}" dt="2021-12-06T09:48:53.108" v="139"/>
          <ac:spMkLst>
            <pc:docMk/>
            <pc:sldMk cId="2004366599" sldId="267"/>
            <ac:spMk id="4" creationId="{308A61B1-A6BA-493A-BECA-FCFB19097BFD}"/>
          </ac:spMkLst>
        </pc:spChg>
        <pc:spChg chg="add mod">
          <ac:chgData name="Pascalle Cup" userId="abbe84a0-611b-406e-b251-e8b4b71c069a" providerId="ADAL" clId="{42D1EF05-1C35-4F71-A066-712326C21DB2}" dt="2021-12-06T09:49:12.855" v="147" actId="1076"/>
          <ac:spMkLst>
            <pc:docMk/>
            <pc:sldMk cId="2004366599" sldId="267"/>
            <ac:spMk id="7" creationId="{EE3AD331-4ECB-4E15-8ED0-2FD7AF6264D4}"/>
          </ac:spMkLst>
        </pc:spChg>
        <pc:picChg chg="add del">
          <ac:chgData name="Pascalle Cup" userId="abbe84a0-611b-406e-b251-e8b4b71c069a" providerId="ADAL" clId="{42D1EF05-1C35-4F71-A066-712326C21DB2}" dt="2021-12-06T09:48:53.108" v="139"/>
          <ac:picMkLst>
            <pc:docMk/>
            <pc:sldMk cId="2004366599" sldId="267"/>
            <ac:picMk id="2049" creationId="{3505BFAA-276F-43B6-A7AD-584816198EF3}"/>
          </ac:picMkLst>
        </pc:picChg>
      </pc:sldChg>
      <pc:sldChg chg="addSp modSp new mod modAnim">
        <pc:chgData name="Pascalle Cup" userId="abbe84a0-611b-406e-b251-e8b4b71c069a" providerId="ADAL" clId="{42D1EF05-1C35-4F71-A066-712326C21DB2}" dt="2021-12-09T08:04:07.610" v="848"/>
        <pc:sldMkLst>
          <pc:docMk/>
          <pc:sldMk cId="3333404506" sldId="268"/>
        </pc:sldMkLst>
        <pc:spChg chg="mod">
          <ac:chgData name="Pascalle Cup" userId="abbe84a0-611b-406e-b251-e8b4b71c069a" providerId="ADAL" clId="{42D1EF05-1C35-4F71-A066-712326C21DB2}" dt="2021-12-06T09:49:32.088" v="178" actId="20577"/>
          <ac:spMkLst>
            <pc:docMk/>
            <pc:sldMk cId="3333404506" sldId="268"/>
            <ac:spMk id="2" creationId="{B63067AF-AAF2-4EB3-8385-7F50DDE2055D}"/>
          </ac:spMkLst>
        </pc:spChg>
        <pc:spChg chg="add mod">
          <ac:chgData name="Pascalle Cup" userId="abbe84a0-611b-406e-b251-e8b4b71c069a" providerId="ADAL" clId="{42D1EF05-1C35-4F71-A066-712326C21DB2}" dt="2021-12-06T09:52:30.862" v="349" actId="207"/>
          <ac:spMkLst>
            <pc:docMk/>
            <pc:sldMk cId="3333404506" sldId="268"/>
            <ac:spMk id="3" creationId="{9EE657B8-3D97-44AF-A041-66C126F8066B}"/>
          </ac:spMkLst>
        </pc:spChg>
        <pc:spChg chg="add mod">
          <ac:chgData name="Pascalle Cup" userId="abbe84a0-611b-406e-b251-e8b4b71c069a" providerId="ADAL" clId="{42D1EF05-1C35-4F71-A066-712326C21DB2}" dt="2021-12-06T09:53:37.631" v="510" actId="1076"/>
          <ac:spMkLst>
            <pc:docMk/>
            <pc:sldMk cId="3333404506" sldId="268"/>
            <ac:spMk id="4" creationId="{4FE83376-3E7D-4B9F-8627-B7F3A38F0577}"/>
          </ac:spMkLst>
        </pc:spChg>
        <pc:spChg chg="add mod">
          <ac:chgData name="Pascalle Cup" userId="abbe84a0-611b-406e-b251-e8b4b71c069a" providerId="ADAL" clId="{42D1EF05-1C35-4F71-A066-712326C21DB2}" dt="2021-12-06T09:54:43.599" v="701" actId="1076"/>
          <ac:spMkLst>
            <pc:docMk/>
            <pc:sldMk cId="3333404506" sldId="268"/>
            <ac:spMk id="5" creationId="{19DDEC6B-D9E3-42C1-BFD6-314649192418}"/>
          </ac:spMkLst>
        </pc:spChg>
        <pc:spChg chg="add mod">
          <ac:chgData name="Pascalle Cup" userId="abbe84a0-611b-406e-b251-e8b4b71c069a" providerId="ADAL" clId="{42D1EF05-1C35-4F71-A066-712326C21DB2}" dt="2021-12-06T09:56:23.780" v="832" actId="20577"/>
          <ac:spMkLst>
            <pc:docMk/>
            <pc:sldMk cId="3333404506" sldId="268"/>
            <ac:spMk id="6" creationId="{2366EB99-3163-4D2F-B4F2-9089BCB9F4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45BEF-ED4B-46E3-A50D-0507A99B9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5DD610-CB0D-493C-93B5-A1574BCBA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49976-C2F6-400D-9311-3AE843B0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C8F820-8F36-4649-BFE1-6B70E0B8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E35541-0A2C-4C8F-BB3D-E919FA73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71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8BA86-CDD6-472D-B23E-31299704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6CADD4-41AB-4539-ACF7-C98A1E5DB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DE27F9-0DF4-4ABF-B73C-8D6FA933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2C776-8C66-4CAA-A408-E8F62A41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0DF3AB-1771-49A9-9D3E-E3DAB7C0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3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4041B5-B902-4609-9B4F-AD984221D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E1748E-2B02-4997-84A7-46EFEFD6C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09635-EA5C-418B-A082-992E9080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A6D2B-8853-4F06-9678-85DF375B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968DE2-CD87-4B07-8CC6-760EA569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71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B5DE5-F876-4EAB-8D30-534FC6CF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99B7A9-FCA2-4F9A-A2D8-22E381ED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6B3A2-DDC9-42D8-B9C7-5E5E4B8D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A31A-84F0-4C3F-9F3B-77A4E1D7702D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22AA95-5197-491F-9EC1-7827D933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248323-CE6A-48DD-AB91-404C356A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890F-32F4-42C9-B2AD-0012409F2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86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9AB4C-4AF7-4840-8B9D-53359F5C7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D89DBC-C6A9-4B54-93A8-0E7B41814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4FF2D4-26AC-4F50-AA4A-CA1B2800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A31A-84F0-4C3F-9F3B-77A4E1D7702D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0C5C49-5436-4BA7-B9C1-26F583D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F56C8B-9464-4408-9EC4-DDF8180A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890F-32F4-42C9-B2AD-0012409F2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05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08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25275-C1B3-4445-86A2-1B0DF896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7DDEC-5C2A-45BA-B5C3-58DF34F6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6B0984-D55B-4FF1-8CC2-F8C3328E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1D2014-9DF7-4D78-9B76-5C7FBFD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198E8-8A96-45D0-A09D-C0359B44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17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8B5BC-0075-48DD-B1A7-351798A1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05F403-FB4E-44C1-8D89-6F1D0020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08042E-01AC-4D03-8721-A1B8A2A1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B01FCC-A068-4378-B701-361FA63E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233BA-FE5B-4A56-B773-8F6455A5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42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3E63E-4F50-401D-88B6-B3170384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56703-85C2-4B50-90E1-7E02DC700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E33BF1-EF2B-4734-9BF8-19243DBEB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92681C-32AC-443E-AB23-CAA958A2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AD9674-061F-4814-8EA1-12DB6478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20EC19-86C0-4278-8F30-C0948242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78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FEFF4-A834-4644-A25C-2BE73B2A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B52A22-8C15-4174-B9D3-91FFABB3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765C72-3E6D-4EE2-88B8-25DA1632C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A10DAC-752C-4B30-9BD2-C0CAF7F49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567140-A0F2-411E-B03C-748466CC6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84A9D3-8674-4517-938D-BE805275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609C4A0-F652-47D8-9CBE-7EF26657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D8909A-C5CE-4045-B476-D8EDFE4E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36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2ED80-9A4C-43CA-9184-BD3B6F4C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08C702-B898-4BDA-A687-A57E2193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CDBCE0-2FCC-423B-A1CC-9FB700C0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7034C3-1C18-4BC6-ADE4-36FB464D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8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8281DF-8B21-4022-B049-52A36FE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0BCE8A-6A44-41B6-B46D-ED27363B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C38D59-25F3-49FF-910F-38A13F5F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1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46021-FE24-4C25-B26F-4518792B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4A133C-1A78-4ED0-8F6A-F2C8D2C1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5BAB0D-0782-41C8-AC9C-B7BB72DB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C3929E-70B3-4ECE-AE5C-5EF4548C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3E725C-A106-4FEA-8C84-DBC13A6D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9FDFCC-B4EA-47F3-8C19-D41CEFAB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59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E6603-F28A-4BCD-8D64-69BABA65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8553E5-7D34-4B36-9A4D-AD858F9C8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CA136A-E4B2-4E25-A318-AB36D4BF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DE70B2-31DD-4317-A992-B2246509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78C882-53F3-46FB-8FD1-C600E8E6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8B9462-5086-4997-8655-07987382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12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B956A2-0C8E-42AF-A840-08B2F658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F7B289-5970-4087-9E8D-D55B22AB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C94588-26C3-4F79-8FEB-814294DB5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C43D-84BE-4FA4-BC72-8FFE5307072F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29306-7AEC-440C-AFC1-F425967CE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7E883-0887-4F84-B11F-A9777F691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97BE-ECB3-41EC-8989-4B239F20D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3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E0638C-48A2-4EF1-B281-5A8C068E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C86FBF-4C70-45B1-9CC9-5D70853F7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582286-4AB1-4009-95F9-82B22EC68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A31A-84F0-4C3F-9F3B-77A4E1D7702D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1BE7B1-94CC-464B-BB1F-FF50D36ED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6C6339-627B-4D25-86F9-195760AAB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890F-32F4-42C9-B2AD-0012409F2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04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9-12-2021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movisie.n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17C67FE-1DFA-4B07-A465-4C36ABF07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nl-NL" sz="7200">
                <a:solidFill>
                  <a:schemeClr val="bg1"/>
                </a:solidFill>
              </a:rPr>
              <a:t>Goedemorgen!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5D258-957D-4B77-B513-8C02BCAD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nl-NL" dirty="0" err="1">
                <a:solidFill>
                  <a:schemeClr val="bg1"/>
                </a:solidFill>
              </a:rPr>
              <a:t>Expertles</a:t>
            </a:r>
            <a:r>
              <a:rPr lang="nl-NL" dirty="0">
                <a:solidFill>
                  <a:schemeClr val="bg1"/>
                </a:solidFill>
              </a:rPr>
              <a:t> Stad en wijk! </a:t>
            </a:r>
          </a:p>
        </p:txBody>
      </p:sp>
    </p:spTree>
    <p:extLst>
      <p:ext uri="{BB962C8B-B14F-4D97-AF65-F5344CB8AC3E}">
        <p14:creationId xmlns:p14="http://schemas.microsoft.com/office/powerpoint/2010/main" val="28938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3B7AFB-06AE-4DAF-B8AF-3268ABBCE0BA}"/>
              </a:ext>
            </a:extLst>
          </p:cNvPr>
          <p:cNvSpPr txBox="1"/>
          <p:nvPr/>
        </p:nvSpPr>
        <p:spPr>
          <a:xfrm>
            <a:off x="699067" y="1879030"/>
            <a:ext cx="378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3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Leeftijd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BC9AC1-EC09-4C11-ACA9-110C23266D58}"/>
              </a:ext>
            </a:extLst>
          </p:cNvPr>
          <p:cNvSpPr txBox="1"/>
          <p:nvPr/>
        </p:nvSpPr>
        <p:spPr>
          <a:xfrm>
            <a:off x="2315852" y="1588535"/>
            <a:ext cx="378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Hobby en interesse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11C830-4E55-42CC-BC79-65AE2C06C050}"/>
              </a:ext>
            </a:extLst>
          </p:cNvPr>
          <p:cNvSpPr txBox="1"/>
          <p:nvPr/>
        </p:nvSpPr>
        <p:spPr>
          <a:xfrm>
            <a:off x="3530338" y="2191654"/>
            <a:ext cx="378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3"/>
                </a:solidFill>
                <a:latin typeface="Eras Demi ITC" panose="020B0805030504020804" pitchFamily="34" charset="0"/>
              </a:rPr>
              <a:t>Sociaaleconomische achtergrond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934C98-DA80-4558-98EF-FDB1B2EC5D16}"/>
              </a:ext>
            </a:extLst>
          </p:cNvPr>
          <p:cNvSpPr txBox="1"/>
          <p:nvPr/>
        </p:nvSpPr>
        <p:spPr>
          <a:xfrm>
            <a:off x="1640264" y="3349940"/>
            <a:ext cx="378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3"/>
                </a:solidFill>
                <a:latin typeface="FreesiaUPC" panose="020B0502040204020203" pitchFamily="34" charset="-34"/>
                <a:cs typeface="FreesiaUPC" panose="020B0502040204020203" pitchFamily="34" charset="-34"/>
              </a:rPr>
              <a:t>Culturele achtergrond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32D5F2-87FB-498F-A7CC-68227365BE53}"/>
              </a:ext>
            </a:extLst>
          </p:cNvPr>
          <p:cNvSpPr txBox="1"/>
          <p:nvPr/>
        </p:nvSpPr>
        <p:spPr>
          <a:xfrm>
            <a:off x="848413" y="2598817"/>
            <a:ext cx="215245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3"/>
                </a:solidFill>
              </a:rPr>
              <a:t>Doelgroep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3F8CC7B-9312-45D9-BE35-6D6CA057E056}"/>
              </a:ext>
            </a:extLst>
          </p:cNvPr>
          <p:cNvSpPr txBox="1"/>
          <p:nvPr/>
        </p:nvSpPr>
        <p:spPr>
          <a:xfrm>
            <a:off x="7310486" y="5415416"/>
            <a:ext cx="416664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Samenwerkingspartners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2A9D3E9-615C-4E8F-82B8-04CFF660B572}"/>
              </a:ext>
            </a:extLst>
          </p:cNvPr>
          <p:cNvSpPr txBox="1"/>
          <p:nvPr/>
        </p:nvSpPr>
        <p:spPr>
          <a:xfrm>
            <a:off x="6900421" y="4538966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Eras Demi ITC" panose="020B0805030504020804" pitchFamily="34" charset="0"/>
              </a:rPr>
              <a:t>School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AE8760-FCA9-4F09-813B-E764A6696818}"/>
              </a:ext>
            </a:extLst>
          </p:cNvPr>
          <p:cNvSpPr txBox="1"/>
          <p:nvPr/>
        </p:nvSpPr>
        <p:spPr>
          <a:xfrm>
            <a:off x="9701752" y="3692321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Ondernemers</a:t>
            </a:r>
            <a:r>
              <a:rPr lang="nl-NL" dirty="0"/>
              <a:t>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355033D-2A5E-4E3F-9770-8819BCD173C0}"/>
              </a:ext>
            </a:extLst>
          </p:cNvPr>
          <p:cNvSpPr txBox="1"/>
          <p:nvPr/>
        </p:nvSpPr>
        <p:spPr>
          <a:xfrm>
            <a:off x="8974317" y="4640314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Stadstuin</a:t>
            </a:r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B60BA7-8137-438A-AA7F-CCC4D06768E4}"/>
              </a:ext>
            </a:extLst>
          </p:cNvPr>
          <p:cNvSpPr txBox="1"/>
          <p:nvPr/>
        </p:nvSpPr>
        <p:spPr>
          <a:xfrm>
            <a:off x="4986779" y="6271487"/>
            <a:ext cx="353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6"/>
                </a:solidFill>
                <a:latin typeface="Eras Demi ITC" panose="020B0805030504020804" pitchFamily="34" charset="0"/>
              </a:rPr>
              <a:t>Woningbouwvereniging</a:t>
            </a:r>
            <a:r>
              <a:rPr lang="nl-NL" sz="14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287200-31AD-4ABE-93F3-C7D5BE7DCA4B}"/>
              </a:ext>
            </a:extLst>
          </p:cNvPr>
          <p:cNvSpPr txBox="1"/>
          <p:nvPr/>
        </p:nvSpPr>
        <p:spPr>
          <a:xfrm>
            <a:off x="7243545" y="3933225"/>
            <a:ext cx="29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subsidieverstrekkers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E75A08-C218-4294-B7D9-E6DBED2E3A66}"/>
              </a:ext>
            </a:extLst>
          </p:cNvPr>
          <p:cNvSpPr txBox="1"/>
          <p:nvPr/>
        </p:nvSpPr>
        <p:spPr>
          <a:xfrm>
            <a:off x="549721" y="1055629"/>
            <a:ext cx="407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3"/>
                </a:solidFill>
              </a:rPr>
              <a:t>Leeftijdskenmerken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F766E39-1CE4-4CE2-A1EB-8AFE44245A88}"/>
              </a:ext>
            </a:extLst>
          </p:cNvPr>
          <p:cNvSpPr txBox="1"/>
          <p:nvPr/>
        </p:nvSpPr>
        <p:spPr>
          <a:xfrm>
            <a:off x="8257881" y="3067306"/>
            <a:ext cx="340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6"/>
                </a:solidFill>
              </a:rPr>
              <a:t>wijkbewoners</a:t>
            </a:r>
          </a:p>
        </p:txBody>
      </p:sp>
      <p:pic>
        <p:nvPicPr>
          <p:cNvPr id="1026" name="Picture 2" descr="Boer tuinman cartoon mensen | Premium Vector">
            <a:extLst>
              <a:ext uri="{FF2B5EF4-FFF2-40B4-BE49-F238E27FC236}">
                <a16:creationId xmlns:a16="http://schemas.microsoft.com/office/drawing/2014/main" id="{CC591F38-29FB-4873-A42E-71EE55F4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52" y="376632"/>
            <a:ext cx="2522908" cy="25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jl: links 15">
            <a:extLst>
              <a:ext uri="{FF2B5EF4-FFF2-40B4-BE49-F238E27FC236}">
                <a16:creationId xmlns:a16="http://schemas.microsoft.com/office/drawing/2014/main" id="{F108292B-7624-43C8-BD58-F021E4B25E2C}"/>
              </a:ext>
            </a:extLst>
          </p:cNvPr>
          <p:cNvSpPr/>
          <p:nvPr/>
        </p:nvSpPr>
        <p:spPr>
          <a:xfrm>
            <a:off x="5240481" y="1055629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links 17">
            <a:extLst>
              <a:ext uri="{FF2B5EF4-FFF2-40B4-BE49-F238E27FC236}">
                <a16:creationId xmlns:a16="http://schemas.microsoft.com/office/drawing/2014/main" id="{CA94D307-94A9-4AC7-A2AE-5B642F7101A7}"/>
              </a:ext>
            </a:extLst>
          </p:cNvPr>
          <p:cNvSpPr/>
          <p:nvPr/>
        </p:nvSpPr>
        <p:spPr>
          <a:xfrm rot="13881215">
            <a:off x="9080806" y="2027852"/>
            <a:ext cx="1336011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A13236B-7829-4FF6-AD80-348CA6771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84" y="5000751"/>
            <a:ext cx="3381375" cy="1352550"/>
          </a:xfrm>
          <a:prstGeom prst="rect">
            <a:avLst/>
          </a:prstGeom>
        </p:spPr>
      </p:pic>
      <p:sp>
        <p:nvSpPr>
          <p:cNvPr id="20" name="Pijl: links 19">
            <a:extLst>
              <a:ext uri="{FF2B5EF4-FFF2-40B4-BE49-F238E27FC236}">
                <a16:creationId xmlns:a16="http://schemas.microsoft.com/office/drawing/2014/main" id="{88497D2A-02E7-4E60-92CB-9BE6FDAAF2ED}"/>
              </a:ext>
            </a:extLst>
          </p:cNvPr>
          <p:cNvSpPr/>
          <p:nvPr/>
        </p:nvSpPr>
        <p:spPr>
          <a:xfrm rot="16200000">
            <a:off x="374505" y="3893306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links 20">
            <a:extLst>
              <a:ext uri="{FF2B5EF4-FFF2-40B4-BE49-F238E27FC236}">
                <a16:creationId xmlns:a16="http://schemas.microsoft.com/office/drawing/2014/main" id="{E996560C-DE5F-4F7B-8842-0BAC52828974}"/>
              </a:ext>
            </a:extLst>
          </p:cNvPr>
          <p:cNvSpPr/>
          <p:nvPr/>
        </p:nvSpPr>
        <p:spPr>
          <a:xfrm>
            <a:off x="4554724" y="5269465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8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9AB5C94-8971-4B65-BE76-9D93B2FC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Blok 3: Udenhout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FA3829-9D8A-45ED-9FCB-C08793A54530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Plan van </a:t>
            </a:r>
            <a:r>
              <a:rPr lang="en-US" sz="2000" dirty="0" err="1">
                <a:effectLst/>
              </a:rPr>
              <a:t>aanpak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voor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onze</a:t>
            </a:r>
            <a:r>
              <a:rPr lang="en-US" sz="2000" dirty="0">
                <a:effectLst/>
              </a:rPr>
              <a:t> </a:t>
            </a:r>
            <a:r>
              <a:rPr lang="en-US" sz="2000" dirty="0" err="1"/>
              <a:t>opdracht</a:t>
            </a:r>
            <a:r>
              <a:rPr lang="en-US" sz="2000" dirty="0"/>
              <a:t> in </a:t>
            </a:r>
            <a:r>
              <a:rPr lang="en-US" sz="2000" dirty="0" err="1"/>
              <a:t>Udenhout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Doelgroepanalyse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Bewonersparticipatie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Precieze</a:t>
            </a:r>
            <a:r>
              <a:rPr lang="en-US" sz="2000" dirty="0"/>
              <a:t> </a:t>
            </a:r>
            <a:r>
              <a:rPr lang="en-US" sz="2000" dirty="0" err="1"/>
              <a:t>locatie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Mogelijkheden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betrekken</a:t>
            </a:r>
            <a:r>
              <a:rPr lang="en-US" sz="2000" dirty="0"/>
              <a:t> van de </a:t>
            </a:r>
            <a:r>
              <a:rPr lang="en-US" sz="2000" dirty="0" err="1"/>
              <a:t>wijk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2C606C-E7AE-4374-BB3C-E48C5C8E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3033"/>
            <a:ext cx="6019331" cy="45086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596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49EE8D-C2FF-4EEE-9065-1AE4FD6B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Tot volgende week! </a:t>
            </a:r>
          </a:p>
        </p:txBody>
      </p:sp>
    </p:spTree>
    <p:extLst>
      <p:ext uri="{BB962C8B-B14F-4D97-AF65-F5344CB8AC3E}">
        <p14:creationId xmlns:p14="http://schemas.microsoft.com/office/powerpoint/2010/main" val="299825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Mijn Leefomgeving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Expertles</a:t>
            </a:r>
            <a:r>
              <a:rPr 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Stad en wijk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41734"/>
              </p:ext>
            </p:extLst>
          </p:nvPr>
        </p:nvGraphicFramePr>
        <p:xfrm>
          <a:off x="674370" y="6028586"/>
          <a:ext cx="810386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2756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802756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802756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802756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802756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02756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802756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89397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7467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920501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400" b="0" kern="1200" dirty="0">
                          <a:solidFill>
                            <a:schemeClr val="bg2"/>
                          </a:solidFill>
                        </a:rPr>
                        <a:t>Week 1</a:t>
                      </a:r>
                      <a:endParaRPr lang="nl-NL" sz="14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400" b="0" kern="1200" dirty="0">
                          <a:solidFill>
                            <a:schemeClr val="bg2"/>
                          </a:solidFill>
                        </a:rPr>
                        <a:t>Week 2</a:t>
                      </a:r>
                      <a:endParaRPr lang="nl-NL" sz="14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kern="1200" dirty="0">
                          <a:solidFill>
                            <a:schemeClr val="bg2"/>
                          </a:solidFill>
                        </a:rPr>
                        <a:t>Week 3</a:t>
                      </a:r>
                      <a:endParaRPr lang="nl-NL" sz="14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 dirty="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4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180942" y="2080101"/>
            <a:ext cx="836782" cy="700279"/>
          </a:xfrm>
          <a:prstGeom prst="rect">
            <a:avLst/>
          </a:prstGeom>
        </p:spPr>
      </p:pic>
      <p:pic>
        <p:nvPicPr>
          <p:cNvPr id="12" name="Graphic 11" descr="Agenda silhouet">
            <a:extLst>
              <a:ext uri="{FF2B5EF4-FFF2-40B4-BE49-F238E27FC236}">
                <a16:creationId xmlns:a16="http://schemas.microsoft.com/office/drawing/2014/main" id="{2A02EC8A-F297-4241-92B5-1BC63B11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42" y="4622465"/>
            <a:ext cx="914400" cy="914400"/>
          </a:xfrm>
          <a:prstGeom prst="rect">
            <a:avLst/>
          </a:prstGeom>
        </p:spPr>
      </p:pic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BC3B0B6C-7490-49B6-9060-444D61A2630D}"/>
              </a:ext>
            </a:extLst>
          </p:cNvPr>
          <p:cNvSpPr txBox="1">
            <a:spLocks/>
          </p:cNvSpPr>
          <p:nvPr/>
        </p:nvSpPr>
        <p:spPr bwMode="auto">
          <a:xfrm>
            <a:off x="1729105" y="4707737"/>
            <a:ext cx="3902710" cy="1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 datum</a:t>
            </a:r>
          </a:p>
          <a:p>
            <a:pPr marL="0" indent="0" defTabSz="914400">
              <a:buNone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cs typeface="Arial"/>
              </a:rPr>
              <a:t>Les </a:t>
            </a:r>
            <a:r>
              <a:rPr lang="nl-NL" sz="1800" dirty="0">
                <a:solidFill>
                  <a:srgbClr val="000644"/>
                </a:solidFill>
                <a:latin typeface="Arial"/>
                <a:cs typeface="Arial"/>
              </a:rPr>
              <a:t>4</a:t>
            </a: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cs typeface="Arial"/>
              </a:rPr>
              <a:t> van donderdag 9-11-2021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Graphic 14" descr="Klaslokaal met effen opvulling">
            <a:extLst>
              <a:ext uri="{FF2B5EF4-FFF2-40B4-BE49-F238E27FC236}">
                <a16:creationId xmlns:a16="http://schemas.microsoft.com/office/drawing/2014/main" id="{D406E31E-B8E8-4C03-909F-1F5199DD0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142" y="1880702"/>
            <a:ext cx="914400" cy="914400"/>
          </a:xfrm>
          <a:prstGeom prst="rect">
            <a:avLst/>
          </a:prstGeom>
        </p:spPr>
      </p:pic>
      <p:sp>
        <p:nvSpPr>
          <p:cNvPr id="16" name="Tijdelijke aanduiding voor inhoud 5">
            <a:extLst>
              <a:ext uri="{FF2B5EF4-FFF2-40B4-BE49-F238E27FC236}">
                <a16:creationId xmlns:a16="http://schemas.microsoft.com/office/drawing/2014/main" id="{24004357-24FE-4167-B53C-9F42B4C70B3D}"/>
              </a:ext>
            </a:extLst>
          </p:cNvPr>
          <p:cNvSpPr txBox="1">
            <a:spLocks/>
          </p:cNvSpPr>
          <p:nvPr/>
        </p:nvSpPr>
        <p:spPr bwMode="auto">
          <a:xfrm>
            <a:off x="1729105" y="1952156"/>
            <a:ext cx="3902710" cy="1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Leerjaar 2</a:t>
            </a:r>
          </a:p>
        </p:txBody>
      </p:sp>
      <p:sp>
        <p:nvSpPr>
          <p:cNvPr id="19" name="Tijdelijke aanduiding voor inhoud 5">
            <a:extLst>
              <a:ext uri="{FF2B5EF4-FFF2-40B4-BE49-F238E27FC236}">
                <a16:creationId xmlns:a16="http://schemas.microsoft.com/office/drawing/2014/main" id="{DD358EE9-0D6B-4D22-ACF3-8516B8A51C58}"/>
              </a:ext>
            </a:extLst>
          </p:cNvPr>
          <p:cNvSpPr txBox="1">
            <a:spLocks/>
          </p:cNvSpPr>
          <p:nvPr/>
        </p:nvSpPr>
        <p:spPr bwMode="auto">
          <a:xfrm>
            <a:off x="1729105" y="3386888"/>
            <a:ext cx="3902710" cy="1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2" descr="Badge silhouet">
            <a:extLst>
              <a:ext uri="{FF2B5EF4-FFF2-40B4-BE49-F238E27FC236}">
                <a16:creationId xmlns:a16="http://schemas.microsoft.com/office/drawing/2014/main" id="{FD7BA2AE-B386-486D-BD2B-BBDC78A89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313" y="3331709"/>
            <a:ext cx="914400" cy="9144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F6C2013-335F-4397-A755-653350D02EE0}"/>
              </a:ext>
            </a:extLst>
          </p:cNvPr>
          <p:cNvSpPr txBox="1"/>
          <p:nvPr/>
        </p:nvSpPr>
        <p:spPr>
          <a:xfrm>
            <a:off x="7248525" y="2095648"/>
            <a:ext cx="276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8CD17D7-2D27-435B-A47B-467B4415EFE4}"/>
              </a:ext>
            </a:extLst>
          </p:cNvPr>
          <p:cNvSpPr txBox="1"/>
          <p:nvPr/>
        </p:nvSpPr>
        <p:spPr>
          <a:xfrm>
            <a:off x="7248525" y="2690336"/>
            <a:ext cx="4748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Doelgroepanalyse </a:t>
            </a:r>
            <a:endParaRPr lang="nl-N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Doelgroepen in de wijk</a:t>
            </a:r>
            <a:endParaRPr lang="nl-N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Methodisch werken met doelgroep / groepswerk </a:t>
            </a:r>
            <a:endParaRPr lang="nl-N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Bewonersparticipatie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00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27B8F36-F8A6-40E0-B7DD-F2D018AAE18D}"/>
              </a:ext>
            </a:extLst>
          </p:cNvPr>
          <p:cNvSpPr txBox="1"/>
          <p:nvPr/>
        </p:nvSpPr>
        <p:spPr>
          <a:xfrm>
            <a:off x="1067500" y="488140"/>
            <a:ext cx="868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endParaRPr lang="nl-NL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B81E2F-8138-4961-B105-57AAA6CD5DEA}"/>
              </a:ext>
            </a:extLst>
          </p:cNvPr>
          <p:cNvSpPr txBox="1"/>
          <p:nvPr/>
        </p:nvSpPr>
        <p:spPr>
          <a:xfrm>
            <a:off x="1067500" y="1305341"/>
            <a:ext cx="91582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Blok 1: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Expert</a:t>
            </a:r>
            <a:endParaRPr lang="nl-N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Blok 2: theorie:</a:t>
            </a: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Doelgroepanalyse </a:t>
            </a:r>
            <a:endParaRPr lang="nl-N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Doelgroepen in de wijk</a:t>
            </a:r>
            <a:endParaRPr lang="nl-N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Methodisch werken met doelgroep / groepswerk </a:t>
            </a:r>
            <a:endParaRPr lang="nl-N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Bewonersparticipatie / </a:t>
            </a:r>
          </a:p>
          <a:p>
            <a:endParaRPr lang="nl-N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Blok 3: toepassen </a:t>
            </a:r>
          </a:p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van aanpak voor onze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opdracht in Udenhout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Doelgroepanalyse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Precieze locatie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Mogelijkheden voor betrekken van de wijk</a:t>
            </a:r>
          </a:p>
          <a:p>
            <a:pPr marL="285750" indent="-285750">
              <a:buFontTx/>
              <a:buChar char="-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0395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82695" y="301890"/>
            <a:ext cx="110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2122 MON LA3 SW Vrijwilligersmanagement</a:t>
            </a:r>
            <a:endParaRPr lang="nl-NL" sz="2000" b="1" dirty="0">
              <a:solidFill>
                <a:schemeClr val="accent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09705" y="1065200"/>
            <a:ext cx="5119086" cy="1123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/>
              <a:t>Leerdoel </a:t>
            </a:r>
          </a:p>
          <a:p>
            <a:r>
              <a:rPr lang="nl-NL" sz="1100" dirty="0">
                <a:latin typeface="Arial"/>
                <a:ea typeface="ＭＳ Ｐゴシック"/>
                <a:cs typeface="Arial"/>
              </a:rPr>
              <a:t>Je kunt uitleggen waarom en hoe je vrijwillige inzet kunt inzetten in de vrijwilligersgroep van de Buurttuin Udenhout hoe zij kunnen werken </a:t>
            </a:r>
            <a:r>
              <a:rPr lang="nl-NL" sz="1100" dirty="0" err="1">
                <a:latin typeface="Arial"/>
                <a:ea typeface="ＭＳ Ｐゴシック"/>
                <a:cs typeface="Arial"/>
              </a:rPr>
              <a:t>werken</a:t>
            </a:r>
            <a:r>
              <a:rPr lang="nl-NL" sz="1100" dirty="0">
                <a:latin typeface="Arial"/>
                <a:ea typeface="ＭＳ Ｐゴシック"/>
                <a:cs typeface="Arial"/>
              </a:rPr>
              <a:t> met de vrijwilligers. Je hebt inzicht in generaties, leefstijlen, transitiemomenten en levensfasen en begrijpt dat een goede groep vrijwilligers bestaat uit een diversiteit van mensen.</a:t>
            </a:r>
            <a:endParaRPr lang="nl-NL" sz="1100" dirty="0">
              <a:effectLst/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762689" y="3395556"/>
            <a:ext cx="3933074" cy="717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 dirty="0">
                <a:ea typeface="Calibri" pitchFamily="34" charset="0"/>
                <a:cs typeface="Arial" charset="0"/>
              </a:rPr>
              <a:t>Bronnen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hlinkClick r:id="rId2"/>
              </a:rPr>
              <a:t>https://www.movisie.nl/</a:t>
            </a:r>
            <a:endParaRPr lang="nl-NL" sz="1100" dirty="0"/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ea typeface="Calibri" pitchFamily="34" charset="0"/>
                <a:cs typeface="Arial" charset="0"/>
              </a:rPr>
              <a:t>Wikiwijs</a:t>
            </a:r>
            <a:r>
              <a:rPr lang="en-US" sz="1100" dirty="0">
                <a:ea typeface="Calibri" pitchFamily="34" charset="0"/>
                <a:cs typeface="Arial" charset="0"/>
              </a:rPr>
              <a:t> </a:t>
            </a:r>
            <a:endParaRPr lang="nl-NL" sz="1100" dirty="0">
              <a:ea typeface="Calibri" pitchFamily="34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983" y="1031023"/>
            <a:ext cx="363917" cy="2630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758" y="3447489"/>
            <a:ext cx="315289" cy="2907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/>
          <a:srcRect l="17050" t="33024" r="61669" b="30375"/>
          <a:stretch/>
        </p:blipFill>
        <p:spPr>
          <a:xfrm>
            <a:off x="7345834" y="2619982"/>
            <a:ext cx="292213" cy="26305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65" y="3187405"/>
            <a:ext cx="299030" cy="4163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74" y="2216953"/>
            <a:ext cx="256221" cy="3213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8"/>
          <a:srcRect l="21805" r="10840"/>
          <a:stretch/>
        </p:blipFill>
        <p:spPr>
          <a:xfrm>
            <a:off x="905070" y="1029801"/>
            <a:ext cx="314974" cy="412425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09706" y="3162017"/>
            <a:ext cx="5119086" cy="2477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/>
              <a:t>Stappen</a:t>
            </a:r>
            <a:r>
              <a:rPr lang="nl-NL" sz="1100" b="1" dirty="0">
                <a:solidFill>
                  <a:srgbClr val="CCFF33"/>
                </a:solidFill>
              </a:rPr>
              <a:t>	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Brainstorm over de manier waarop het werken met vrijwilligers een vorm kan krijgen in je onderneming. </a:t>
            </a:r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Formuleer de </a:t>
            </a:r>
            <a:r>
              <a:rPr lang="nl-NL" sz="1100" dirty="0" err="1">
                <a:latin typeface="Arial"/>
                <a:ea typeface="ＭＳ Ｐゴシック"/>
                <a:cs typeface="Arial"/>
              </a:rPr>
              <a:t>unique</a:t>
            </a:r>
            <a:r>
              <a:rPr lang="nl-NL" sz="1100" dirty="0">
                <a:latin typeface="Arial"/>
                <a:ea typeface="ＭＳ Ｐゴシック"/>
                <a:cs typeface="Arial"/>
              </a:rPr>
              <a:t> </a:t>
            </a:r>
            <a:r>
              <a:rPr lang="nl-NL" sz="1100" dirty="0" err="1">
                <a:latin typeface="Arial"/>
                <a:ea typeface="ＭＳ Ｐゴシック"/>
                <a:cs typeface="Arial"/>
              </a:rPr>
              <a:t>selling</a:t>
            </a:r>
            <a:r>
              <a:rPr lang="nl-NL" sz="1100" dirty="0">
                <a:latin typeface="Arial"/>
                <a:ea typeface="ＭＳ Ｐゴシック"/>
                <a:cs typeface="Arial"/>
              </a:rPr>
              <a:t> points (USP’s) die je ziet door de inzet van vrijwilligers.  </a:t>
            </a:r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Verdiep je in de verschillende generaties, hun kenmerken en sleutelervaringen.</a:t>
            </a:r>
            <a:endParaRPr lang="nl-NL" sz="1100" dirty="0">
              <a:cs typeface="Arial"/>
            </a:endParaRPr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Leg 5 transitiemomenten uit die bepalend zijn in een mensenleven.</a:t>
            </a:r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Werk uit wat er bedoeld wordt met episodische vrijwilligers, traditionele vrijwilligers en geleide vrijwilligers.</a:t>
            </a:r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Beschrijf wat de drie belangrijkste onderdelen zijn in het werken met deze drie typen vrijwilligers.  </a:t>
            </a:r>
            <a:endParaRPr lang="nl-NL" sz="1000" dirty="0"/>
          </a:p>
          <a:p>
            <a:pPr marL="175895" indent="-175895">
              <a:buFontTx/>
              <a:buChar char="•"/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Leg een verband tussen al je bevindingen en de manier waarop je vrijwillige inzet in de vrijwilligersgroep </a:t>
            </a:r>
            <a:r>
              <a:rPr lang="nl-NL" sz="1100">
                <a:latin typeface="Arial"/>
                <a:ea typeface="ＭＳ Ｐゴシック"/>
                <a:cs typeface="Arial"/>
              </a:rPr>
              <a:t>in Udenhout wil </a:t>
            </a:r>
            <a:r>
              <a:rPr lang="nl-NL" sz="1100" dirty="0">
                <a:latin typeface="Arial"/>
                <a:ea typeface="ＭＳ Ｐゴシック"/>
                <a:cs typeface="Arial"/>
              </a:rPr>
              <a:t>vormgeven. </a:t>
            </a:r>
            <a:endParaRPr lang="nl-NL" sz="1100" dirty="0">
              <a:cs typeface="Arial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762689" y="1029801"/>
            <a:ext cx="3933074" cy="1461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	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Dit product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Tijdens de expert-les van 13-1-2022 geven we elkaar feedback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09706" y="2216953"/>
            <a:ext cx="5119086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/>
              <a:t>Product </a:t>
            </a:r>
            <a:r>
              <a:rPr lang="nl-NL" sz="1100" b="1" dirty="0">
                <a:solidFill>
                  <a:srgbClr val="0099FF"/>
                </a:solidFill>
              </a:rPr>
              <a:t>	</a:t>
            </a:r>
          </a:p>
          <a:p>
            <a:pPr indent="1270">
              <a:tabLst>
                <a:tab pos="1163638" algn="l"/>
              </a:tabLst>
            </a:pPr>
            <a:r>
              <a:rPr lang="nl-NL" sz="1100" dirty="0">
                <a:latin typeface="Arial"/>
                <a:ea typeface="ＭＳ Ｐゴシック"/>
                <a:cs typeface="Arial"/>
              </a:rPr>
              <a:t>Je maakt een schriftelijk verslag waarin onderstaande stappen terugkomen en je tot slot uitlegt op welke manier jij vrijwillige inzet in je IBS  vormgeeft. </a:t>
            </a:r>
            <a:endParaRPr lang="nl-NL" sz="1100" dirty="0">
              <a:cs typeface="Arial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762689" y="2619982"/>
            <a:ext cx="3933074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 dirty="0">
                <a:ea typeface="Calibri" pitchFamily="34" charset="0"/>
                <a:cs typeface="Arial" charset="0"/>
              </a:rPr>
              <a:t>Bijeenkomsten &amp; Tijd</a:t>
            </a:r>
          </a:p>
          <a:p>
            <a:pPr marL="0" indent="0"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Specialisatie lessen Stad en wijk</a:t>
            </a:r>
          </a:p>
          <a:p>
            <a:pPr marL="0" indent="0"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Deadline inleveren LA = 22-12-2021.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CA5E31B-83E4-43CF-8C34-ABE2770FD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00" y="4497355"/>
            <a:ext cx="1535535" cy="15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9AB5C94-8971-4B65-BE76-9D93B2FC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Blok 2: theorie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A2AB5D0-B21C-4243-9DE5-E6D1887DB79C}"/>
              </a:ext>
            </a:extLst>
          </p:cNvPr>
          <p:cNvSpPr txBox="1"/>
          <p:nvPr/>
        </p:nvSpPr>
        <p:spPr>
          <a:xfrm>
            <a:off x="941733" y="1781077"/>
            <a:ext cx="949435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doelgroepanalyse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het sociale werkveld gaat specifiek over de doelgroep waarmee je aan de slag gaat.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9A4266E-DDAF-4A1F-A461-90185F6B58BB}"/>
              </a:ext>
            </a:extLst>
          </p:cNvPr>
          <p:cNvSpPr txBox="1"/>
          <p:nvPr/>
        </p:nvSpPr>
        <p:spPr>
          <a:xfrm>
            <a:off x="1090820" y="2957396"/>
            <a:ext cx="368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latin typeface="Ink Free" panose="03080402000500000000" pitchFamily="66" charset="0"/>
              </a:rPr>
              <a:t>Altijd dus met een maatschappelijke opdracht om een specifiek doel op het gebied van de sociale of fysieke leefbaarheid te bereiken.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17A8AEC-5379-4073-8EDA-A49AABFC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19" y="2543381"/>
            <a:ext cx="6227578" cy="27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83A51-CEEB-40BF-B457-2FFCBB6D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46"/>
            <a:ext cx="10515600" cy="1325563"/>
          </a:xfrm>
        </p:spPr>
        <p:txBody>
          <a:bodyPr/>
          <a:lstStyle/>
          <a:p>
            <a:br>
              <a:rPr lang="nl-N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36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oelgroepanalyse</a:t>
            </a:r>
            <a:r>
              <a:rPr lang="nl-N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537CA7-0BCB-4313-BC8E-6B1522A3522C}"/>
              </a:ext>
            </a:extLst>
          </p:cNvPr>
          <p:cNvSpPr txBox="1"/>
          <p:nvPr/>
        </p:nvSpPr>
        <p:spPr>
          <a:xfrm>
            <a:off x="838200" y="1305341"/>
            <a:ext cx="100352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In een doelgroepenanalyse breng je in kaart wie je doelgroepen precies zijn. Je noteert bijvoorbeeld: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demografische gegevens,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opleiding,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werk en inkomen,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gezondheidsfactoren,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fysieke omgeving,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cultuur,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interesses,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wensen en behoeften,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enzovoort.</a:t>
            </a:r>
          </a:p>
          <a:p>
            <a:endParaRPr lang="nl-NL" sz="2000" dirty="0"/>
          </a:p>
          <a:p>
            <a:r>
              <a:rPr lang="nl-NL" sz="2000" dirty="0"/>
              <a:t>Voor je analyse maak je een selectie van de relevante parameters. </a:t>
            </a:r>
          </a:p>
          <a:p>
            <a:endParaRPr lang="nl-NL" sz="2000" dirty="0"/>
          </a:p>
          <a:p>
            <a:r>
              <a:rPr lang="nl-NL" sz="2000" dirty="0"/>
              <a:t>De informatie over je doelgroep kan je via verschillende methoden verkrijgen: deskresearch, interviews, enquêtes, observatie, evaluaties, groepsinterviews, discussiebijeenkomsten. </a:t>
            </a:r>
          </a:p>
        </p:txBody>
      </p:sp>
    </p:spTree>
    <p:extLst>
      <p:ext uri="{BB962C8B-B14F-4D97-AF65-F5344CB8AC3E}">
        <p14:creationId xmlns:p14="http://schemas.microsoft.com/office/powerpoint/2010/main" val="263796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7B70-A1A3-46A0-9196-73C8B6ED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68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Wat moet er in een doelgroepanalyse; passend bij de opdracht / het doel ervan: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F350C06-AE1B-4AD5-B087-22AFDF740B22}"/>
              </a:ext>
            </a:extLst>
          </p:cNvPr>
          <p:cNvSpPr txBox="1"/>
          <p:nvPr/>
        </p:nvSpPr>
        <p:spPr>
          <a:xfrm>
            <a:off x="838200" y="2038375"/>
            <a:ext cx="6097656" cy="173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Geografische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Sociaaleconomische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Psychografische kenmerken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E84354-AAAA-4632-91ED-5685A38BAE32}"/>
              </a:ext>
            </a:extLst>
          </p:cNvPr>
          <p:cNvSpPr txBox="1"/>
          <p:nvPr/>
        </p:nvSpPr>
        <p:spPr>
          <a:xfrm>
            <a:off x="991426" y="5451469"/>
            <a:ext cx="8788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https://www.sallandcommunicatie.nl/blog/marketingcommunicatie/23-doelgroepanalyse-maken-in-10-stappen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F3DCDA7-A22F-40C2-BAF0-32254809BE62}"/>
              </a:ext>
            </a:extLst>
          </p:cNvPr>
          <p:cNvSpPr/>
          <p:nvPr/>
        </p:nvSpPr>
        <p:spPr>
          <a:xfrm>
            <a:off x="838200" y="4149488"/>
            <a:ext cx="7270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Methodisch aanpakken! </a:t>
            </a:r>
          </a:p>
        </p:txBody>
      </p:sp>
    </p:spTree>
    <p:extLst>
      <p:ext uri="{BB962C8B-B14F-4D97-AF65-F5344CB8AC3E}">
        <p14:creationId xmlns:p14="http://schemas.microsoft.com/office/powerpoint/2010/main" val="1274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8173-E652-4210-A49D-138E7CB7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een plan voor je doelgroepanalyse: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3AD331-4ECB-4E15-8ED0-2FD7AF6264D4}"/>
              </a:ext>
            </a:extLst>
          </p:cNvPr>
          <p:cNvSpPr txBox="1"/>
          <p:nvPr/>
        </p:nvSpPr>
        <p:spPr>
          <a:xfrm>
            <a:off x="937591" y="1780474"/>
            <a:ext cx="9319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1.	Doel van je analyse</a:t>
            </a:r>
          </a:p>
          <a:p>
            <a:r>
              <a:rPr lang="nl-NL" dirty="0"/>
              <a:t>2.	Bepaal wat je wilt weten!</a:t>
            </a:r>
          </a:p>
          <a:p>
            <a:r>
              <a:rPr lang="nl-NL" dirty="0"/>
              <a:t>3.	Hoe wil jij de informatie boven tafel krijgen?</a:t>
            </a:r>
          </a:p>
          <a:p>
            <a:r>
              <a:rPr lang="nl-NL" dirty="0"/>
              <a:t>4.	Welke informatie heb je al?</a:t>
            </a:r>
          </a:p>
          <a:p>
            <a:r>
              <a:rPr lang="nl-NL" dirty="0"/>
              <a:t>5.	Welke bronnen ga jij raadplegen? </a:t>
            </a:r>
          </a:p>
          <a:p>
            <a:r>
              <a:rPr lang="nl-NL" dirty="0"/>
              <a:t>6.	Maak eventueel deelvragen</a:t>
            </a:r>
          </a:p>
          <a:p>
            <a:r>
              <a:rPr lang="nl-NL" dirty="0"/>
              <a:t>7.	Verzamelen van informatie </a:t>
            </a:r>
          </a:p>
          <a:p>
            <a:r>
              <a:rPr lang="nl-NL" dirty="0"/>
              <a:t>8.	Filter de belangrijke informatie en maak eventueel nieuwe deelvragen</a:t>
            </a:r>
          </a:p>
          <a:p>
            <a:r>
              <a:rPr lang="nl-NL" dirty="0"/>
              <a:t>9.	Herschrijf de informatie</a:t>
            </a:r>
          </a:p>
          <a:p>
            <a:r>
              <a:rPr lang="nl-NL" dirty="0"/>
              <a:t>10.	Maak de conclusie</a:t>
            </a:r>
          </a:p>
        </p:txBody>
      </p:sp>
    </p:spTree>
    <p:extLst>
      <p:ext uri="{BB962C8B-B14F-4D97-AF65-F5344CB8AC3E}">
        <p14:creationId xmlns:p14="http://schemas.microsoft.com/office/powerpoint/2010/main" val="200436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67AF-AAF2-4EB3-8385-7F50DDE2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EE657B8-3D97-44AF-A041-66C126F8066B}"/>
              </a:ext>
            </a:extLst>
          </p:cNvPr>
          <p:cNvSpPr txBox="1"/>
          <p:nvPr/>
        </p:nvSpPr>
        <p:spPr>
          <a:xfrm>
            <a:off x="1063488" y="1798983"/>
            <a:ext cx="3568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Gebaseerd op leeftijd: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Jonge kinderen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Kinderen in basis schoolleeftijd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Tieners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Jongeren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Volwassenen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Ouderen 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E83376-3E7D-4B9F-8627-B7F3A38F0577}"/>
              </a:ext>
            </a:extLst>
          </p:cNvPr>
          <p:cNvSpPr txBox="1"/>
          <p:nvPr/>
        </p:nvSpPr>
        <p:spPr>
          <a:xfrm>
            <a:off x="5516217" y="670187"/>
            <a:ext cx="3110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Gebaseerd op inkomen: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volle baan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parttime baan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Modaal inkomen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Minimum inkomen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uitkering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Zonder inkomen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DDEC6B-D9E3-42C1-BFD6-314649192418}"/>
              </a:ext>
            </a:extLst>
          </p:cNvPr>
          <p:cNvSpPr txBox="1"/>
          <p:nvPr/>
        </p:nvSpPr>
        <p:spPr>
          <a:xfrm>
            <a:off x="3071191" y="4119692"/>
            <a:ext cx="3826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Probleem gericht;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Psychische 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Financiële 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Leerproblemen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Relatie problemen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Opvoedproblemen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66EB99-3163-4D2F-B4F2-9089BCB9F4BF}"/>
              </a:ext>
            </a:extLst>
          </p:cNvPr>
          <p:cNvSpPr txBox="1"/>
          <p:nvPr/>
        </p:nvSpPr>
        <p:spPr>
          <a:xfrm>
            <a:off x="8020878" y="3283573"/>
            <a:ext cx="3332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Gebaseerd op culturele verschillen: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Land van herkomst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Taal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Godsdienst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Integratie </a:t>
            </a:r>
          </a:p>
        </p:txBody>
      </p:sp>
    </p:spTree>
    <p:extLst>
      <p:ext uri="{BB962C8B-B14F-4D97-AF65-F5344CB8AC3E}">
        <p14:creationId xmlns:p14="http://schemas.microsoft.com/office/powerpoint/2010/main" val="33334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DFF45-BD7E-4B3D-B850-BDBF237A6D56}">
  <ds:schemaRefs>
    <ds:schemaRef ds:uri="http://purl.org/dc/dcmitype/"/>
    <ds:schemaRef ds:uri="http://schemas.microsoft.com/office/infopath/2007/PartnerControls"/>
    <ds:schemaRef ds:uri="http://purl.org/dc/terms/"/>
    <ds:schemaRef ds:uri="c6f82ce1-f6df-49a5-8b49-cf8409a27aa4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4F0FF6-FE96-406D-A157-155515993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2103E-2199-499E-AABC-B23F2DE7A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728</Words>
  <Application>Microsoft Office PowerPoint</Application>
  <PresentationFormat>Breedbeeld</PresentationFormat>
  <Paragraphs>147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23" baseType="lpstr">
      <vt:lpstr>Aparajita</vt:lpstr>
      <vt:lpstr>Arial</vt:lpstr>
      <vt:lpstr>Browallia New</vt:lpstr>
      <vt:lpstr>Calibri</vt:lpstr>
      <vt:lpstr>Calibri Light</vt:lpstr>
      <vt:lpstr>Eras Demi ITC</vt:lpstr>
      <vt:lpstr>FreesiaUPC</vt:lpstr>
      <vt:lpstr>Ink Free</vt:lpstr>
      <vt:lpstr>Kantoorthema</vt:lpstr>
      <vt:lpstr>Kantoorthema</vt:lpstr>
      <vt:lpstr>Kantoorthema</vt:lpstr>
      <vt:lpstr>Goedemorgen!</vt:lpstr>
      <vt:lpstr>PowerPoint-presentatie</vt:lpstr>
      <vt:lpstr>PowerPoint-presentatie</vt:lpstr>
      <vt:lpstr>PowerPoint-presentatie</vt:lpstr>
      <vt:lpstr>Blok 2: theorie</vt:lpstr>
      <vt:lpstr> Doelgroepanalyse </vt:lpstr>
      <vt:lpstr>Wat moet er in een doelgroepanalyse; passend bij de opdracht / het doel ervan:</vt:lpstr>
      <vt:lpstr>Maak een plan voor je doelgroepanalyse: </vt:lpstr>
      <vt:lpstr>Doelgroepen </vt:lpstr>
      <vt:lpstr>PowerPoint-presentatie</vt:lpstr>
      <vt:lpstr>Blok 3: Udenhout </vt:lpstr>
      <vt:lpstr>Tot volgende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Goedemorgen!</dc:title>
  <dc:creator>Pascalle Cup</dc:creator>
  <cp:lastModifiedBy>Pascalle Cup</cp:lastModifiedBy>
  <cp:revision>1</cp:revision>
  <cp:lastPrinted>2021-12-09T08:06:21Z</cp:lastPrinted>
  <dcterms:created xsi:type="dcterms:W3CDTF">2021-12-06T08:59:00Z</dcterms:created>
  <dcterms:modified xsi:type="dcterms:W3CDTF">2021-12-09T08:28:52Z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